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77" r:id="rId4"/>
    <p:sldId id="280" r:id="rId5"/>
    <p:sldId id="281" r:id="rId6"/>
    <p:sldId id="271" r:id="rId7"/>
    <p:sldId id="270" r:id="rId8"/>
    <p:sldId id="266" r:id="rId9"/>
    <p:sldId id="273" r:id="rId10"/>
    <p:sldId id="265" r:id="rId11"/>
    <p:sldId id="267" r:id="rId12"/>
    <p:sldId id="272" r:id="rId13"/>
    <p:sldId id="268" r:id="rId14"/>
    <p:sldId id="269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7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0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6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4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3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9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7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66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66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Mini Maple</a:t>
            </a:r>
            <a:r>
              <a:rPr lang="en-US" altLang="ko-KR" sz="66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66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Story</a:t>
            </a:r>
          </a:p>
          <a:p>
            <a:pPr algn="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r>
              <a:rPr lang="ko-KR" altLang="en-US" sz="28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구태모</a:t>
            </a:r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김은호</a:t>
            </a:r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오태경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0" name="그룹 39"/>
          <p:cNvGrpSpPr/>
          <p:nvPr/>
        </p:nvGrpSpPr>
        <p:grpSpPr>
          <a:xfrm rot="900000">
            <a:off x="2240159" y="5807837"/>
            <a:ext cx="464458" cy="768376"/>
            <a:chOff x="2150188" y="5796045"/>
            <a:chExt cx="464458" cy="76837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43" name="자유형 42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6" name="Picture 2" descr="파일:MapleStory logo.png - 위키백과, 우리 모두의 백과사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5" y="861225"/>
            <a:ext cx="291465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7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ETC..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981319" y="1596085"/>
            <a:ext cx="808000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Healing() </a:t>
            </a: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hp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 +5/5s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Attack()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dieDown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Player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90" y="641410"/>
            <a:ext cx="952381" cy="9238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03" y="683776"/>
            <a:ext cx="2857143" cy="5333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01" y="692667"/>
            <a:ext cx="2857143" cy="5333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99" y="692666"/>
            <a:ext cx="2857143" cy="5333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9006"/>
            <a:ext cx="742857" cy="10476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4" y="2713993"/>
            <a:ext cx="1133333" cy="10476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54" y="2773024"/>
            <a:ext cx="1066667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1.25E-6 0.5106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906213" y="1548231"/>
            <a:ext cx="80800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X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Y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Speed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moveState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1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왼쪽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/ 2 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오른쪽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/ 0 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멈춤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Enemy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36314" y="1457023"/>
            <a:ext cx="808000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Hp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Width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Height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Name</a:t>
            </a: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33" y="323641"/>
            <a:ext cx="7609251" cy="5852470"/>
          </a:xfrm>
          <a:prstGeom prst="rect">
            <a:avLst/>
          </a:prstGeom>
        </p:spPr>
      </p:pic>
      <p:pic>
        <p:nvPicPr>
          <p:cNvPr id="3074" name="Picture 2" descr="발록오른쪽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75" y="1561524"/>
            <a:ext cx="172402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C -1.45833E-6 -0.03495 0.05899 -0.06203 0.13086 -0.06203 C 0.20482 -0.06203 0.26393 -0.03495 0.26393 -3.33333E-6 C 0.26393 0.03496 0.32292 0.06204 0.39688 0.06204 C 0.46875 0.06204 0.52787 0.03496 0.52787 -3.33333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784156" y="1538897"/>
            <a:ext cx="80800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Mushroom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Stone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Barlog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Block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Boss</a:t>
            </a: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Enemy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36314" y="1457023"/>
            <a:ext cx="80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25" y="545460"/>
            <a:ext cx="1905000" cy="1905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85" y="3001295"/>
            <a:ext cx="1666875" cy="1504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21" y="4461557"/>
            <a:ext cx="1466850" cy="1352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16" y="796507"/>
            <a:ext cx="1724025" cy="1619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23" y="3087356"/>
            <a:ext cx="3905739" cy="26751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85" y="225797"/>
            <a:ext cx="7818551" cy="60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Login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05" y="768025"/>
            <a:ext cx="8770344" cy="47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051295" y="1370675"/>
            <a:ext cx="80800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X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Y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Skillcon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skillconLeft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skillconEffect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Skill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66" y="180881"/>
            <a:ext cx="7543786" cy="5909542"/>
          </a:xfrm>
          <a:prstGeom prst="rect">
            <a:avLst/>
          </a:prstGeom>
        </p:spPr>
      </p:pic>
      <p:pic>
        <p:nvPicPr>
          <p:cNvPr id="1026" name="Picture 2" descr="스킬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260" y="1921576"/>
            <a:ext cx="33528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8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71601 -0.0013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9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051295" y="1370600"/>
            <a:ext cx="808000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deadEnemy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[]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Enemy : </a:t>
            </a: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arrayList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isBoss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8013" y="500229"/>
            <a:ext cx="264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rgbClr val="FFC000"/>
                </a:solidFill>
                <a:ea typeface="야놀자 야체 B" panose="02020603020101020101"/>
              </a:rPr>
              <a:t>MapleApp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2" y="1159036"/>
            <a:ext cx="10927572" cy="44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051295" y="1193089"/>
            <a:ext cx="808000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Col() –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 충돌 시 동작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Crash() – 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충돌 유무 확인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attackCrash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 – 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공격 유효 확인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Score() – </a:t>
            </a:r>
            <a:r>
              <a:rPr lang="ko-KR" altLang="en-US" sz="4400" b="1" dirty="0">
                <a:solidFill>
                  <a:schemeClr val="bg1"/>
                </a:solidFill>
                <a:ea typeface="야놀자 야체 B" panose="02020603020101020101"/>
              </a:rPr>
              <a:t>점수 계산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8013" y="500229"/>
            <a:ext cx="264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rgbClr val="FFC000"/>
                </a:solidFill>
                <a:ea typeface="야놀자 야체 B" panose="02020603020101020101"/>
              </a:rPr>
              <a:t>MapleApp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13709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66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r>
              <a:rPr lang="en-US" altLang="ko-KR" sz="66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r>
              <a:rPr lang="ko-KR" altLang="en-US" sz="28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구태모</a:t>
            </a:r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김은호</a:t>
            </a:r>
            <a:r>
              <a:rPr lang="en-US" altLang="ko-KR" sz="28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8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오태경</a:t>
            </a:r>
            <a:endParaRPr lang="en-US" altLang="ko-KR" sz="28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0" name="그룹 39"/>
          <p:cNvGrpSpPr/>
          <p:nvPr/>
        </p:nvGrpSpPr>
        <p:grpSpPr>
          <a:xfrm rot="900000">
            <a:off x="2240159" y="5807837"/>
            <a:ext cx="464458" cy="768376"/>
            <a:chOff x="2150188" y="5796045"/>
            <a:chExt cx="464458" cy="76837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43" name="자유형 42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6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1. </a:t>
            </a:r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설명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2. UML – </a:t>
            </a:r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 다이어그램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3. </a:t>
            </a:r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상태 및 책임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280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설명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177F14-4434-4FB6-B556-A602ECB3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94" y="1745221"/>
            <a:ext cx="4174402" cy="3164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CFB38B-C0AC-42F8-B26C-268D756B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645" y="1740623"/>
            <a:ext cx="4186278" cy="31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설명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4DE3076-69B3-49B6-BC01-6A7D3F0F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70" y="1368892"/>
            <a:ext cx="7310060" cy="4120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F97637-BE2D-43D2-82E7-627DE1CF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70" y="1362910"/>
            <a:ext cx="7310060" cy="41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 설명</a:t>
            </a:r>
            <a:endParaRPr lang="en-US" altLang="ko-KR" sz="4000" dirty="0">
              <a:solidFill>
                <a:srgbClr val="FFC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  <a:p>
            <a:r>
              <a:rPr lang="en-US" altLang="ko-KR" sz="4000" dirty="0">
                <a:solidFill>
                  <a:srgbClr val="FFC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451A012-33B5-44E0-8EA8-2AEC8758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98" y="1138582"/>
            <a:ext cx="7962892" cy="4641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3236E9-DC50-46DB-9291-B3D973FE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542" y="1132600"/>
            <a:ext cx="7971249" cy="46952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BFDB0-F39F-4E53-BAE6-F1CB350D9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97" y="1134957"/>
            <a:ext cx="7968293" cy="46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UML – </a:t>
            </a:r>
            <a:r>
              <a:rPr lang="ko-KR" altLang="en-US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클래스 다이어그램</a:t>
            </a:r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8" y="1117242"/>
            <a:ext cx="876422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8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상태</a:t>
            </a:r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303295" y="1106547"/>
            <a:ext cx="808000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X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Y</a:t>
            </a: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Hp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Mp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isRight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isLeft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1328" y="1021811"/>
            <a:ext cx="808000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seeWhere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isAttack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jumpState</a:t>
            </a: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Floor(</a:t>
            </a: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floorHeight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)</a:t>
            </a:r>
          </a:p>
          <a:p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Player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42" y="671698"/>
            <a:ext cx="8972911" cy="5206667"/>
          </a:xfrm>
          <a:prstGeom prst="rect">
            <a:avLst/>
          </a:prstGeom>
        </p:spPr>
      </p:pic>
      <p:pic>
        <p:nvPicPr>
          <p:cNvPr id="2050" name="Picture 2" descr="캐릭오른쪽걷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39" y="1310026"/>
            <a:ext cx="752475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0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MOVE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051295" y="829056"/>
            <a:ext cx="808000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moveLeft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moveRight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moveDown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 marL="285750" indent="-285750">
              <a:buFontTx/>
              <a:buChar char="-"/>
            </a:pP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moveJump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81998" y="823395"/>
            <a:ext cx="80800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– </a:t>
            </a: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moveRangeL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– </a:t>
            </a:r>
            <a:r>
              <a:rPr lang="en-US" altLang="ko-KR" sz="4400" b="1" dirty="0" err="1">
                <a:solidFill>
                  <a:schemeClr val="bg1"/>
                </a:solidFill>
                <a:ea typeface="야놀자 야체 B" panose="02020603020101020101"/>
              </a:rPr>
              <a:t>moveRightR</a:t>
            </a:r>
            <a:r>
              <a:rPr lang="en-US" altLang="ko-KR" sz="4400" b="1" dirty="0">
                <a:solidFill>
                  <a:schemeClr val="bg1"/>
                </a:solidFill>
                <a:ea typeface="야놀자 야체 B" panose="02020603020101020101"/>
              </a:rPr>
              <a:t>()</a:t>
            </a:r>
          </a:p>
          <a:p>
            <a:pPr marL="285750" indent="-285750">
              <a:buFontTx/>
              <a:buChar char="-"/>
            </a:pPr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endParaRPr lang="en-US" altLang="ko-KR" sz="4400" b="1" dirty="0">
              <a:solidFill>
                <a:schemeClr val="bg1"/>
              </a:solidFill>
              <a:ea typeface="야놀자 야체 B" panose="02020603020101020101"/>
            </a:endParaRPr>
          </a:p>
          <a:p>
            <a:endParaRPr lang="ko-KR" altLang="en-US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Player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05" y="592694"/>
            <a:ext cx="8972911" cy="5206667"/>
          </a:xfrm>
          <a:prstGeom prst="rect">
            <a:avLst/>
          </a:prstGeom>
        </p:spPr>
      </p:pic>
      <p:pic>
        <p:nvPicPr>
          <p:cNvPr id="42" name="Picture 2" descr="캐릭오른쪽걷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39" y="1310026"/>
            <a:ext cx="752475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7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78437 -0.004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1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HP, MP BAR</a:t>
            </a:r>
          </a:p>
          <a:p>
            <a:r>
              <a:rPr lang="en-US" altLang="ko-KR" sz="40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en-US" altLang="ko-KR" sz="40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JLabel</a:t>
            </a:r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978014" y="50022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000"/>
                </a:solidFill>
                <a:ea typeface="야놀자 야체 B" panose="02020603020101020101"/>
              </a:rPr>
              <a:t>Player</a:t>
            </a:r>
            <a:endParaRPr lang="ko-KR" altLang="en-US" sz="3600" b="1" dirty="0">
              <a:solidFill>
                <a:srgbClr val="FFC000"/>
              </a:solidFill>
              <a:ea typeface="야놀자 야체 B" panose="0202060302010102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90" y="526621"/>
            <a:ext cx="4744568" cy="5422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85" y="1369291"/>
            <a:ext cx="2857143" cy="5333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85" y="4529839"/>
            <a:ext cx="2857143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19007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230</Words>
  <Application>Microsoft Office PowerPoint</Application>
  <PresentationFormat>와이드스크린</PresentationFormat>
  <Paragraphs>199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KuTaeMo</cp:lastModifiedBy>
  <cp:revision>43</cp:revision>
  <dcterms:created xsi:type="dcterms:W3CDTF">2020-06-22T03:32:06Z</dcterms:created>
  <dcterms:modified xsi:type="dcterms:W3CDTF">2020-12-16T23:05:17Z</dcterms:modified>
</cp:coreProperties>
</file>